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88" r:id="rId9"/>
    <p:sldId id="290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87"/>
    <p:restoredTop sz="94675"/>
  </p:normalViewPr>
  <p:slideViewPr>
    <p:cSldViewPr snapToGrid="0" snapToObjects="1">
      <p:cViewPr varScale="1">
        <p:scale>
          <a:sx n="111" d="100"/>
          <a:sy n="111" d="100"/>
        </p:scale>
        <p:origin x="75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5F2E1-1581-4D40-8DC6-B8EBC1EAF4E1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7513E7-8318-C64B-BE5B-5F874EBDA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02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People had fun in the ECS labs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7513E7-8318-C64B-BE5B-5F874EBDA9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23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7513E7-8318-C64B-BE5B-5F874EBDA97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6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2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2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18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0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2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1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4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76B94-C508-7648-B96F-FD171F83F84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1F335-26A9-7F40-8027-86743EE2E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31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COMP6230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Expect the Unexpected</a:t>
            </a:r>
          </a:p>
          <a:p>
            <a:endParaRPr lang="en-US" dirty="0"/>
          </a:p>
          <a:p>
            <a:r>
              <a:rPr lang="en-US" dirty="0" smtClean="0"/>
              <a:t>Oliver Bills</a:t>
            </a:r>
          </a:p>
          <a:p>
            <a:r>
              <a:rPr lang="en-US" dirty="0" err="1" smtClean="0"/>
              <a:t>ofb@ecs.soton.ac.uk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8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Yes, you’ve seen this a million times</a:t>
            </a:r>
          </a:p>
          <a:p>
            <a:r>
              <a:rPr lang="en-US" dirty="0" smtClean="0"/>
              <a:t>But I’m going to show it to you again</a:t>
            </a:r>
          </a:p>
          <a:p>
            <a:r>
              <a:rPr lang="en-US" dirty="0" smtClean="0"/>
              <a:t>Because yes, it is that important!!!!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792657"/>
            <a:ext cx="84582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0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Changing the query they wanted into the query you wanted</a:t>
            </a:r>
          </a:p>
          <a:p>
            <a:r>
              <a:rPr lang="en-US" dirty="0" smtClean="0"/>
              <a:t>Fresh from an application from a certain university IT department</a:t>
            </a:r>
          </a:p>
          <a:p>
            <a:pPr lvl="1"/>
            <a:r>
              <a:rPr lang="en-US" dirty="0" smtClean="0"/>
              <a:t>SELECT * FROM USERS where username=‘$_POST[‘username’]’ AND password=‘$_POST[‘password’]’ LIMIT 1;</a:t>
            </a:r>
          </a:p>
          <a:p>
            <a:r>
              <a:rPr lang="en-US" dirty="0" smtClean="0"/>
              <a:t>Oh dear!?</a:t>
            </a:r>
          </a:p>
        </p:txBody>
      </p:sp>
    </p:spTree>
    <p:extLst>
      <p:ext uri="{BB962C8B-B14F-4D97-AF65-F5344CB8AC3E}">
        <p14:creationId xmlns:p14="http://schemas.microsoft.com/office/powerpoint/2010/main" val="322814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 OR 1=1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lang="en-US" dirty="0" smtClean="0"/>
              <a:t>SELECT * FROM USERS where username=‘</a:t>
            </a:r>
            <a:r>
              <a:rPr lang="en-US" dirty="0" err="1" smtClean="0"/>
              <a:t>Oli</a:t>
            </a:r>
            <a:r>
              <a:rPr lang="en-US" dirty="0" smtClean="0"/>
              <a:t>’ AND password=‘cheese’ LIMIT 1;</a:t>
            </a:r>
          </a:p>
          <a:p>
            <a:pPr marL="742950" lvl="2" indent="-342900"/>
            <a:r>
              <a:rPr lang="en-US" dirty="0" smtClean="0"/>
              <a:t>Username: </a:t>
            </a:r>
            <a:r>
              <a:rPr lang="en-US" dirty="0" err="1" smtClean="0"/>
              <a:t>Oli</a:t>
            </a:r>
            <a:endParaRPr lang="en-US" dirty="0" smtClean="0"/>
          </a:p>
          <a:p>
            <a:pPr marL="742950" lvl="2" indent="-342900"/>
            <a:r>
              <a:rPr lang="en-US" dirty="0" smtClean="0"/>
              <a:t>Password: cheese</a:t>
            </a:r>
          </a:p>
          <a:p>
            <a:pPr marL="342900" lvl="1" indent="-342900"/>
            <a:r>
              <a:rPr lang="en-US" dirty="0" smtClean="0"/>
              <a:t>Now lets try something different</a:t>
            </a:r>
          </a:p>
          <a:p>
            <a:pPr marL="742950" lvl="2" indent="-342900"/>
            <a:r>
              <a:rPr lang="en-US" dirty="0" smtClean="0"/>
              <a:t>Username: </a:t>
            </a:r>
            <a:r>
              <a:rPr lang="en-US" dirty="0" err="1" smtClean="0"/>
              <a:t>Oli</a:t>
            </a:r>
            <a:endParaRPr lang="en-US" dirty="0" smtClean="0"/>
          </a:p>
          <a:p>
            <a:pPr marL="742950" lvl="2" indent="-342900"/>
            <a:r>
              <a:rPr lang="en-US" dirty="0" smtClean="0"/>
              <a:t>Password: cheese’ OR ‘1’=‘1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SELECT * FROM USERS where username=‘</a:t>
            </a:r>
            <a:r>
              <a:rPr lang="en-US" dirty="0" err="1" smtClean="0"/>
              <a:t>Oli</a:t>
            </a:r>
            <a:r>
              <a:rPr lang="en-US" dirty="0" smtClean="0"/>
              <a:t>’ AND password=‘cheese’ OR ‘1’=‘1’ LIMIT 1;</a:t>
            </a:r>
          </a:p>
          <a:p>
            <a:pPr marL="342900" lvl="1" indent="-342900">
              <a:buFont typeface="Arial"/>
              <a:buChar char="•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82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Cross-site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Letting the users input things</a:t>
            </a:r>
          </a:p>
          <a:p>
            <a:pPr lvl="1"/>
            <a:r>
              <a:rPr lang="en-US" dirty="0" smtClean="0"/>
              <a:t>Always a bad idea… they cause all the problem</a:t>
            </a:r>
          </a:p>
          <a:p>
            <a:r>
              <a:rPr lang="en-US" dirty="0" smtClean="0"/>
              <a:t>Then displaying what the user has input</a:t>
            </a:r>
          </a:p>
          <a:p>
            <a:pPr lvl="1"/>
            <a:r>
              <a:rPr lang="en-US" dirty="0" smtClean="0"/>
              <a:t>We can trust them right?</a:t>
            </a:r>
          </a:p>
          <a:p>
            <a:r>
              <a:rPr lang="en-US" dirty="0" smtClean="0"/>
              <a:t>The problem comes when the user puts in HTML and </a:t>
            </a:r>
            <a:r>
              <a:rPr lang="en-US" dirty="0" err="1" smtClean="0"/>
              <a:t>Javascript</a:t>
            </a:r>
            <a:endParaRPr lang="en-US" dirty="0" smtClean="0"/>
          </a:p>
          <a:p>
            <a:pPr lvl="1"/>
            <a:r>
              <a:rPr lang="en-US" dirty="0" smtClean="0"/>
              <a:t>And then you display their HTML and </a:t>
            </a:r>
            <a:r>
              <a:rPr lang="en-US" dirty="0" err="1" smtClean="0"/>
              <a:t>Javascript</a:t>
            </a:r>
            <a:endParaRPr lang="en-US" dirty="0" smtClean="0"/>
          </a:p>
          <a:p>
            <a:pPr lvl="1"/>
            <a:r>
              <a:rPr lang="en-US" dirty="0" smtClean="0"/>
              <a:t>On YOUR Pages!</a:t>
            </a:r>
          </a:p>
        </p:txBody>
      </p:sp>
    </p:spTree>
    <p:extLst>
      <p:ext uri="{BB962C8B-B14F-4D97-AF65-F5344CB8AC3E}">
        <p14:creationId xmlns:p14="http://schemas.microsoft.com/office/powerpoint/2010/main" val="105929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Sinister Oyster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Username: ob1a12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Username: &lt;</a:t>
            </a:r>
            <a:r>
              <a:rPr lang="en-US" dirty="0" err="1" smtClean="0"/>
              <a:t>img</a:t>
            </a:r>
            <a:r>
              <a:rPr lang="en-US" dirty="0" smtClean="0"/>
              <a:t> </a:t>
            </a:r>
            <a:r>
              <a:rPr lang="en-US" dirty="0" err="1" smtClean="0"/>
              <a:t>src</a:t>
            </a:r>
            <a:r>
              <a:rPr lang="en-US" dirty="0" smtClean="0"/>
              <a:t>=“http://</a:t>
            </a:r>
            <a:r>
              <a:rPr lang="en-US" dirty="0" err="1" smtClean="0"/>
              <a:t>facebook.com</a:t>
            </a:r>
            <a:r>
              <a:rPr lang="en-US" dirty="0" smtClean="0"/>
              <a:t>/images/a/ac/</a:t>
            </a:r>
            <a:r>
              <a:rPr lang="en-US" dirty="0" err="1" smtClean="0"/>
              <a:t>Love.png</a:t>
            </a:r>
            <a:r>
              <a:rPr lang="en-US" dirty="0" smtClean="0"/>
              <a:t>”&gt;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67" y="2260866"/>
            <a:ext cx="40386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147" y="4749506"/>
            <a:ext cx="2962081" cy="186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77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Cross-site Request Forgery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Tricking your browser into doing something you didn’t intend to do</a:t>
            </a:r>
          </a:p>
          <a:p>
            <a:r>
              <a:rPr lang="en-US" dirty="0" smtClean="0"/>
              <a:t>Remember sessions</a:t>
            </a:r>
          </a:p>
          <a:p>
            <a:pPr lvl="1"/>
            <a:r>
              <a:rPr lang="en-US" dirty="0" smtClean="0"/>
              <a:t>Your browser sends your session whenever it makes a request to that website</a:t>
            </a:r>
          </a:p>
          <a:p>
            <a:pPr lvl="1"/>
            <a:r>
              <a:rPr lang="en-US" dirty="0" smtClean="0"/>
              <a:t>Even if the request comes from another website</a:t>
            </a:r>
          </a:p>
          <a:p>
            <a:r>
              <a:rPr lang="en-US" dirty="0" smtClean="0"/>
              <a:t>&lt;</a:t>
            </a:r>
            <a:r>
              <a:rPr lang="en-US" dirty="0" err="1" smtClean="0"/>
              <a:t>img</a:t>
            </a:r>
            <a:r>
              <a:rPr lang="en-US" dirty="0" smtClean="0"/>
              <a:t> </a:t>
            </a:r>
            <a:r>
              <a:rPr lang="en-US" dirty="0" err="1" smtClean="0"/>
              <a:t>src</a:t>
            </a:r>
            <a:r>
              <a:rPr lang="en-US" dirty="0" smtClean="0"/>
              <a:t>=“</a:t>
            </a:r>
            <a:r>
              <a:rPr lang="en-US" dirty="0" err="1" smtClean="0"/>
              <a:t>website.com</a:t>
            </a:r>
            <a:r>
              <a:rPr lang="en-US" dirty="0" smtClean="0"/>
              <a:t>/</a:t>
            </a:r>
            <a:r>
              <a:rPr lang="en-US" dirty="0" err="1" smtClean="0"/>
              <a:t>index.php?action</a:t>
            </a:r>
            <a:r>
              <a:rPr lang="en-US" dirty="0" smtClean="0"/>
              <a:t>=</a:t>
            </a:r>
            <a:r>
              <a:rPr lang="en-US" dirty="0" err="1" smtClean="0"/>
              <a:t>deletethread&amp;threadid</a:t>
            </a:r>
            <a:r>
              <a:rPr lang="en-US" dirty="0" smtClean="0"/>
              <a:t>=1”&gt;</a:t>
            </a:r>
          </a:p>
          <a:p>
            <a:pPr lvl="1"/>
            <a:r>
              <a:rPr lang="en-US" dirty="0" smtClean="0"/>
              <a:t>Your browser will make that request to </a:t>
            </a:r>
            <a:r>
              <a:rPr lang="en-US" dirty="0" err="1" smtClean="0"/>
              <a:t>website.com</a:t>
            </a:r>
            <a:r>
              <a:rPr lang="en-US" dirty="0" smtClean="0"/>
              <a:t> with your session and delete the thread!</a:t>
            </a:r>
          </a:p>
        </p:txBody>
      </p:sp>
    </p:spTree>
    <p:extLst>
      <p:ext uri="{BB962C8B-B14F-4D97-AF65-F5344CB8AC3E}">
        <p14:creationId xmlns:p14="http://schemas.microsoft.com/office/powerpoint/2010/main" val="388221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Authentication and </a:t>
            </a:r>
            <a:r>
              <a:rPr lang="en-US" dirty="0" err="1" smtClean="0"/>
              <a:t>Authorisation</a:t>
            </a:r>
            <a:r>
              <a:rPr lang="en-US" dirty="0" smtClean="0"/>
              <a:t> Bypass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it possible to bypass the login?</a:t>
            </a:r>
          </a:p>
          <a:p>
            <a:r>
              <a:rPr lang="en-US" dirty="0" smtClean="0"/>
              <a:t>Is it possible to use privileges I shouldn’t have?</a:t>
            </a:r>
          </a:p>
          <a:p>
            <a:endParaRPr lang="en-US" dirty="0"/>
          </a:p>
          <a:p>
            <a:r>
              <a:rPr lang="en-US" dirty="0" smtClean="0"/>
              <a:t>You can’t rely on security through obscurity</a:t>
            </a:r>
          </a:p>
          <a:p>
            <a:pPr lvl="1"/>
            <a:r>
              <a:rPr lang="en-US" dirty="0" smtClean="0"/>
              <a:t>“Nobody will guess that URL”</a:t>
            </a:r>
          </a:p>
          <a:p>
            <a:r>
              <a:rPr lang="en-US" dirty="0" smtClean="0"/>
              <a:t>A little example…</a:t>
            </a:r>
          </a:p>
          <a:p>
            <a:r>
              <a:rPr lang="en-US" dirty="0" smtClean="0"/>
              <a:t>Check at EVERY stage of the process!</a:t>
            </a:r>
          </a:p>
        </p:txBody>
      </p:sp>
    </p:spTree>
    <p:extLst>
      <p:ext uri="{BB962C8B-B14F-4D97-AF65-F5344CB8AC3E}">
        <p14:creationId xmlns:p14="http://schemas.microsoft.com/office/powerpoint/2010/main" val="282358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Upload Vulnerabilities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Upload your avatar!</a:t>
            </a:r>
          </a:p>
          <a:p>
            <a:pPr lvl="1"/>
            <a:r>
              <a:rPr lang="en-US" dirty="0" smtClean="0"/>
              <a:t>Upload my PHP script</a:t>
            </a:r>
          </a:p>
          <a:p>
            <a:r>
              <a:rPr lang="en-US" dirty="0" smtClean="0"/>
              <a:t>There are so many ways to fool simple upload checking</a:t>
            </a:r>
          </a:p>
          <a:p>
            <a:pPr lvl="1"/>
            <a:r>
              <a:rPr lang="en-US" dirty="0" smtClean="0"/>
              <a:t>I’ll just check the MIME type of the file – if it’s not an image, we’ll reject it</a:t>
            </a:r>
          </a:p>
          <a:p>
            <a:pPr lvl="2"/>
            <a:r>
              <a:rPr lang="en-US" dirty="0" smtClean="0"/>
              <a:t>The MIME type is sent by the browser…</a:t>
            </a:r>
          </a:p>
          <a:p>
            <a:pPr lvl="2"/>
            <a:r>
              <a:rPr lang="en-US" dirty="0" smtClean="0"/>
              <a:t>Do we trust the browser?</a:t>
            </a:r>
          </a:p>
          <a:p>
            <a:r>
              <a:rPr lang="en-US" dirty="0" smtClean="0"/>
              <a:t>Don’t let people upload anything you wouldn’t want there</a:t>
            </a:r>
          </a:p>
          <a:p>
            <a:pPr lvl="1"/>
            <a:r>
              <a:rPr lang="en-US" dirty="0" smtClean="0"/>
              <a:t>Whitelist not blacklist</a:t>
            </a:r>
          </a:p>
          <a:p>
            <a:pPr lvl="1"/>
            <a:r>
              <a:rPr lang="en-US" dirty="0" smtClean="0"/>
              <a:t>Check in every way under the sun!</a:t>
            </a:r>
          </a:p>
          <a:p>
            <a:pPr lvl="1"/>
            <a:r>
              <a:rPr lang="en-US" dirty="0" smtClean="0"/>
              <a:t>And then some!</a:t>
            </a:r>
          </a:p>
          <a:p>
            <a:r>
              <a:rPr lang="en-US" dirty="0" smtClean="0"/>
              <a:t>Just because it’s popular…</a:t>
            </a:r>
          </a:p>
          <a:p>
            <a:pPr lvl="1"/>
            <a:r>
              <a:rPr lang="en-US" dirty="0" smtClean="0"/>
              <a:t>Sometimes you really do have to do things yourself…</a:t>
            </a:r>
          </a:p>
        </p:txBody>
      </p:sp>
    </p:spTree>
    <p:extLst>
      <p:ext uri="{BB962C8B-B14F-4D97-AF65-F5344CB8AC3E}">
        <p14:creationId xmlns:p14="http://schemas.microsoft.com/office/powerpoint/2010/main" val="365824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 Application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Out of date software</a:t>
            </a:r>
          </a:p>
          <a:p>
            <a:r>
              <a:rPr lang="en-US" dirty="0" smtClean="0"/>
              <a:t>Information Leakage</a:t>
            </a:r>
          </a:p>
          <a:p>
            <a:r>
              <a:rPr lang="en-US" dirty="0" smtClean="0"/>
              <a:t>Session Vulnerabilities</a:t>
            </a:r>
          </a:p>
          <a:p>
            <a:r>
              <a:rPr lang="en-US" dirty="0" smtClean="0"/>
              <a:t>SQL Injection</a:t>
            </a:r>
          </a:p>
          <a:p>
            <a:r>
              <a:rPr lang="en-US" dirty="0" smtClean="0"/>
              <a:t>Cross-site Scripting</a:t>
            </a:r>
          </a:p>
          <a:p>
            <a:r>
              <a:rPr lang="en-US" dirty="0" smtClean="0"/>
              <a:t>Cross-site Request Forgery</a:t>
            </a:r>
          </a:p>
          <a:p>
            <a:r>
              <a:rPr lang="en-US" dirty="0" smtClean="0"/>
              <a:t>Authentication Bypass &amp; </a:t>
            </a:r>
            <a:r>
              <a:rPr lang="en-US" dirty="0" err="1" smtClean="0"/>
              <a:t>Authorisation</a:t>
            </a:r>
            <a:r>
              <a:rPr lang="en-US" dirty="0" smtClean="0"/>
              <a:t> Bypass</a:t>
            </a:r>
          </a:p>
          <a:p>
            <a:r>
              <a:rPr lang="en-US" dirty="0" smtClean="0"/>
              <a:t>File Upload Vulnerabilities</a:t>
            </a:r>
          </a:p>
        </p:txBody>
      </p:sp>
    </p:spTree>
    <p:extLst>
      <p:ext uri="{BB962C8B-B14F-4D97-AF65-F5344CB8AC3E}">
        <p14:creationId xmlns:p14="http://schemas.microsoft.com/office/powerpoint/2010/main" val="7887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of date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Responsible for so many compromises!</a:t>
            </a:r>
          </a:p>
          <a:p>
            <a:r>
              <a:rPr lang="en-US" dirty="0" smtClean="0"/>
              <a:t>It’s so easy to set up a website, install some software, get it running, and everyone is happy</a:t>
            </a:r>
          </a:p>
          <a:p>
            <a:pPr lvl="1"/>
            <a:r>
              <a:rPr lang="en-US" dirty="0" smtClean="0"/>
              <a:t>Until it’s still running 3 years later</a:t>
            </a:r>
          </a:p>
          <a:p>
            <a:pPr lvl="1"/>
            <a:r>
              <a:rPr lang="en-US" dirty="0" smtClean="0"/>
              <a:t>And the software is FULL of security holes!</a:t>
            </a:r>
          </a:p>
          <a:p>
            <a:r>
              <a:rPr lang="en-US" dirty="0" smtClean="0"/>
              <a:t>Multiple layers</a:t>
            </a:r>
          </a:p>
          <a:p>
            <a:pPr lvl="1"/>
            <a:r>
              <a:rPr lang="en-US" dirty="0" smtClean="0"/>
              <a:t>Web application</a:t>
            </a:r>
          </a:p>
          <a:p>
            <a:pPr lvl="1"/>
            <a:r>
              <a:rPr lang="en-US" dirty="0" smtClean="0"/>
              <a:t>Libraries</a:t>
            </a:r>
          </a:p>
          <a:p>
            <a:pPr lvl="1"/>
            <a:r>
              <a:rPr lang="en-US" dirty="0" smtClean="0"/>
              <a:t>Operating System</a:t>
            </a:r>
          </a:p>
          <a:p>
            <a:r>
              <a:rPr lang="en-US" dirty="0" smtClean="0"/>
              <a:t>It’s so easy – why don’t more people do it!</a:t>
            </a:r>
          </a:p>
        </p:txBody>
      </p:sp>
    </p:spTree>
    <p:extLst>
      <p:ext uri="{BB962C8B-B14F-4D97-AF65-F5344CB8AC3E}">
        <p14:creationId xmlns:p14="http://schemas.microsoft.com/office/powerpoint/2010/main" val="132278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Leakage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attacker needs information</a:t>
            </a:r>
          </a:p>
          <a:p>
            <a:pPr lvl="1"/>
            <a:r>
              <a:rPr lang="en-US" dirty="0" smtClean="0"/>
              <a:t>The more information, the easier the attack</a:t>
            </a:r>
          </a:p>
          <a:p>
            <a:r>
              <a:rPr lang="en-US" dirty="0" smtClean="0"/>
              <a:t>We have the NVD with all the vulnerabilities for all the different software versions</a:t>
            </a:r>
          </a:p>
          <a:p>
            <a:pPr lvl="1"/>
            <a:r>
              <a:rPr lang="en-US" dirty="0" smtClean="0"/>
              <a:t>Oh thank you for advertising to me what version you are running – I think I will hack you!</a:t>
            </a:r>
          </a:p>
          <a:p>
            <a:r>
              <a:rPr lang="en-US" dirty="0" smtClean="0"/>
              <a:t>Did I do something unexpected?</a:t>
            </a:r>
          </a:p>
          <a:p>
            <a:pPr lvl="1"/>
            <a:r>
              <a:rPr lang="en-US" dirty="0" smtClean="0"/>
              <a:t>Thank you for telling me all the details about your server and database!</a:t>
            </a:r>
          </a:p>
          <a:p>
            <a:r>
              <a:rPr lang="en-US" dirty="0" smtClean="0"/>
              <a:t>Don’t make it easy for them!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68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Seen this before?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059" b="110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478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Vulnerabilities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How do sessions work?</a:t>
            </a:r>
          </a:p>
          <a:p>
            <a:pPr lvl="1"/>
            <a:r>
              <a:rPr lang="en-US" dirty="0" smtClean="0"/>
              <a:t>When you log in with your username and password, you are given a session</a:t>
            </a:r>
          </a:p>
          <a:p>
            <a:pPr lvl="1"/>
            <a:r>
              <a:rPr lang="en-US" dirty="0" smtClean="0"/>
              <a:t>It is this session which keeps you identified to the server – your password is meaningless at this point!</a:t>
            </a:r>
          </a:p>
          <a:p>
            <a:r>
              <a:rPr lang="en-US" dirty="0" smtClean="0"/>
              <a:t>If someone can steal your session, they become you! </a:t>
            </a:r>
          </a:p>
          <a:p>
            <a:r>
              <a:rPr lang="en-US" dirty="0" smtClean="0"/>
              <a:t>Session vulnerabilities arise when the sessions are possible to steal or capture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04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 </a:t>
            </a:r>
            <a:r>
              <a:rPr lang="en-US" dirty="0" err="1" smtClean="0"/>
              <a:t>Firesheep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Sessions were being transmitted in PLAIN Text over </a:t>
            </a:r>
            <a:r>
              <a:rPr lang="en-US" dirty="0" err="1" smtClean="0"/>
              <a:t>WiFi</a:t>
            </a:r>
            <a:r>
              <a:rPr lang="en-US" dirty="0" smtClean="0"/>
              <a:t> (click to steal!)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546" y="2878479"/>
            <a:ext cx="5432655" cy="37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5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Remember </a:t>
            </a:r>
            <a:r>
              <a:rPr lang="en-GB" dirty="0" err="1" smtClean="0"/>
              <a:t>Firesheep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came and it went</a:t>
            </a:r>
          </a:p>
          <a:p>
            <a:r>
              <a:rPr lang="en-GB" dirty="0" smtClean="0"/>
              <a:t>It’s hard again now</a:t>
            </a:r>
          </a:p>
          <a:p>
            <a:r>
              <a:rPr lang="en-GB" dirty="0" smtClean="0"/>
              <a:t>The script kiddies are sad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34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494"/>
            <a:ext cx="9126306" cy="61114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4601"/>
            <a:ext cx="9144000" cy="64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79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695</Words>
  <Application>Microsoft Macintosh PowerPoint</Application>
  <PresentationFormat>On-screen Show (4:3)</PresentationFormat>
  <Paragraphs>106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COMP6230</vt:lpstr>
      <vt:lpstr>Web Application Security</vt:lpstr>
      <vt:lpstr>Out of date software</vt:lpstr>
      <vt:lpstr>Information Leakage</vt:lpstr>
      <vt:lpstr>Seen this before?</vt:lpstr>
      <vt:lpstr>Session Vulnerabilities</vt:lpstr>
      <vt:lpstr>Remember Firesheep?</vt:lpstr>
      <vt:lpstr>Remember Firesheep?</vt:lpstr>
      <vt:lpstr>PowerPoint Presentation</vt:lpstr>
      <vt:lpstr>SQL Injection</vt:lpstr>
      <vt:lpstr>SQL Injection</vt:lpstr>
      <vt:lpstr>SQL Injection OR 1=1</vt:lpstr>
      <vt:lpstr>Cross-site scripting</vt:lpstr>
      <vt:lpstr>Sinister Oyster</vt:lpstr>
      <vt:lpstr>Cross-site Request Forgery</vt:lpstr>
      <vt:lpstr>Authentication and Authorisation Bypass</vt:lpstr>
      <vt:lpstr>File Upload Vulnerabilities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COMP3201</dc:title>
  <dc:creator>User</dc:creator>
  <cp:lastModifiedBy>Microsoft Office User</cp:lastModifiedBy>
  <cp:revision>20</cp:revision>
  <dcterms:created xsi:type="dcterms:W3CDTF">2014-10-07T11:09:48Z</dcterms:created>
  <dcterms:modified xsi:type="dcterms:W3CDTF">2016-10-26T12:50:24Z</dcterms:modified>
</cp:coreProperties>
</file>

<file path=docProps/thumbnail.jpeg>
</file>